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B4C55E9F-B5C0-4AD1-919B-D2D83AC9CD40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 dirty="0"/>
        </a:p>
      </dgm:t>
    </dgm:pt>
    <dgm:pt modelId="{D1B05DEA-DFE0-4560-B75F-1C2BCB67A7C6}" type="parTrans" cxnId="{B2BEE9D2-644C-400C-8E33-2C4491C5B104}">
      <dgm:prSet/>
      <dgm:spPr/>
      <dgm:t>
        <a:bodyPr/>
        <a:lstStyle/>
        <a:p>
          <a:endParaRPr lang="en-US"/>
        </a:p>
      </dgm:t>
    </dgm:pt>
    <dgm:pt modelId="{A6301E27-5ACC-4907-A7C8-B41877235C87}" type="sibTrans" cxnId="{B2BEE9D2-644C-400C-8E33-2C4491C5B104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CAA06C3A-6DEC-4C30-80A4-E70CBF1CD225}" type="pres">
      <dgm:prSet presAssocID="{B4C55E9F-B5C0-4AD1-919B-D2D83AC9CD40}" presName="compNode" presStyleCnt="0"/>
      <dgm:spPr/>
    </dgm:pt>
    <dgm:pt modelId="{B4DFA67A-1BCF-44EA-A461-DE8A7C3B328B}" type="pres">
      <dgm:prSet presAssocID="{B4C55E9F-B5C0-4AD1-919B-D2D83AC9CD40}" presName="iconRect" presStyleLbl="node1" presStyleIdx="0" presStyleCnt="1" custLinFactX="100000" custLinFactNeighborX="192383" custLinFactNeighborY="-54598"/>
      <dgm:spPr>
        <a:noFill/>
        <a:ln>
          <a:noFill/>
        </a:ln>
      </dgm:spPr>
    </dgm:pt>
    <dgm:pt modelId="{F3CE5273-545E-4F5F-B47D-20E5DE82AF64}" type="pres">
      <dgm:prSet presAssocID="{B4C55E9F-B5C0-4AD1-919B-D2D83AC9CD40}" presName="iconSpace" presStyleCnt="0"/>
      <dgm:spPr/>
    </dgm:pt>
    <dgm:pt modelId="{2DC7FCC7-9687-4B86-8AFB-2197FD4A1956}" type="pres">
      <dgm:prSet presAssocID="{B4C55E9F-B5C0-4AD1-919B-D2D83AC9CD40}" presName="parTx" presStyleLbl="revTx" presStyleIdx="0" presStyleCnt="2">
        <dgm:presLayoutVars>
          <dgm:chMax val="0"/>
          <dgm:chPref val="0"/>
        </dgm:presLayoutVars>
      </dgm:prSet>
      <dgm:spPr/>
    </dgm:pt>
    <dgm:pt modelId="{85ABB343-4467-4B80-A8BB-AB0EC1C148BC}" type="pres">
      <dgm:prSet presAssocID="{B4C55E9F-B5C0-4AD1-919B-D2D83AC9CD40}" presName="txSpace" presStyleCnt="0"/>
      <dgm:spPr/>
    </dgm:pt>
    <dgm:pt modelId="{984601FE-CDCD-4BA4-AC7B-5560A47A3912}" type="pres">
      <dgm:prSet presAssocID="{B4C55E9F-B5C0-4AD1-919B-D2D83AC9CD40}" presName="desTx" presStyleLbl="revTx" presStyleIdx="1" presStyleCnt="2">
        <dgm:presLayoutVars/>
      </dgm:prSet>
      <dgm:spPr/>
    </dgm:pt>
  </dgm:ptLst>
  <dgm:cxnLst>
    <dgm:cxn modelId="{36C20736-8807-4B09-A47B-57F34C800D6C}" type="presOf" srcId="{B4C55E9F-B5C0-4AD1-919B-D2D83AC9CD40}" destId="{2DC7FCC7-9687-4B86-8AFB-2197FD4A1956}" srcOrd="0" destOrd="0" presId="urn:microsoft.com/office/officeart/2018/5/layout/CenteredIconLabelDescriptionList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2BEE9D2-644C-400C-8E33-2C4491C5B104}" srcId="{E817CCF5-DA3F-4E5F-BE7C-D8111B2BFEBA}" destId="{B4C55E9F-B5C0-4AD1-919B-D2D83AC9CD40}" srcOrd="0" destOrd="0" parTransId="{D1B05DEA-DFE0-4560-B75F-1C2BCB67A7C6}" sibTransId="{A6301E27-5ACC-4907-A7C8-B41877235C87}"/>
    <dgm:cxn modelId="{3251F921-9DFB-430D-97D0-036CFF77ADB6}" type="presParOf" srcId="{071926C8-9E08-4BE0-A1E4-133B16FF713E}" destId="{CAA06C3A-6DEC-4C30-80A4-E70CBF1CD225}" srcOrd="0" destOrd="0" presId="urn:microsoft.com/office/officeart/2018/5/layout/CenteredIconLabelDescriptionList"/>
    <dgm:cxn modelId="{3FC34B36-A718-44F1-81CC-C3D4D534E5C2}" type="presParOf" srcId="{CAA06C3A-6DEC-4C30-80A4-E70CBF1CD225}" destId="{B4DFA67A-1BCF-44EA-A461-DE8A7C3B328B}" srcOrd="0" destOrd="0" presId="urn:microsoft.com/office/officeart/2018/5/layout/CenteredIconLabelDescriptionList"/>
    <dgm:cxn modelId="{5029390D-6D10-47BD-9A5A-36C234DD6847}" type="presParOf" srcId="{CAA06C3A-6DEC-4C30-80A4-E70CBF1CD225}" destId="{F3CE5273-545E-4F5F-B47D-20E5DE82AF64}" srcOrd="1" destOrd="0" presId="urn:microsoft.com/office/officeart/2018/5/layout/CenteredIconLabelDescriptionList"/>
    <dgm:cxn modelId="{EC2FBD2C-B9F7-406E-AF7D-2322863D350A}" type="presParOf" srcId="{CAA06C3A-6DEC-4C30-80A4-E70CBF1CD225}" destId="{2DC7FCC7-9687-4B86-8AFB-2197FD4A1956}" srcOrd="2" destOrd="0" presId="urn:microsoft.com/office/officeart/2018/5/layout/CenteredIconLabelDescriptionList"/>
    <dgm:cxn modelId="{10FA1CF4-4E20-44AF-933D-22DA70190AF8}" type="presParOf" srcId="{CAA06C3A-6DEC-4C30-80A4-E70CBF1CD225}" destId="{85ABB343-4467-4B80-A8BB-AB0EC1C148BC}" srcOrd="3" destOrd="0" presId="urn:microsoft.com/office/officeart/2018/5/layout/CenteredIconLabelDescriptionList"/>
    <dgm:cxn modelId="{68F30B6D-ADFF-4EE3-A1B7-9C7FD3CB9577}" type="presParOf" srcId="{CAA06C3A-6DEC-4C30-80A4-E70CBF1CD225}" destId="{984601FE-CDCD-4BA4-AC7B-5560A47A3912}" srcOrd="4" destOrd="0" presId="urn:microsoft.com/office/officeart/2018/5/layout/CenteredIconLabelDescriptionList"/>
  </dgm:cxnLst>
  <dgm:bg>
    <a:blipFill>
      <a:blip xmlns:r="http://schemas.openxmlformats.org/officeDocument/2006/relationships" r:embed="rId1">
        <a:alphaModFix amt="40000"/>
        <a:extLst>
          <a:ext uri="{28A0092B-C50C-407E-A947-70E740481C1C}">
            <a14:useLocalDpi xmlns:a14="http://schemas.microsoft.com/office/drawing/2010/main" val="0"/>
          </a:ext>
          <a:ext uri="{96DAC541-7B7A-43D3-8B79-37D633B846F1}">
            <asvg:svgBlip xmlns:asvg="http://schemas.microsoft.com/office/drawing/2016/SVG/main" r:embed="rId2"/>
          </a:ext>
        </a:extLst>
      </a:blip>
      <a:stretch>
        <a:fillRect/>
      </a:stretch>
    </a:blip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FA67A-1BCF-44EA-A461-DE8A7C3B328B}">
      <dsp:nvSpPr>
        <dsp:cNvPr id="0" name=""/>
        <dsp:cNvSpPr/>
      </dsp:nvSpPr>
      <dsp:spPr>
        <a:xfrm>
          <a:off x="8841668" y="476037"/>
          <a:ext cx="1512000" cy="15120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7FCC7-9687-4B86-8AFB-2197FD4A1956}">
      <dsp:nvSpPr>
        <dsp:cNvPr id="0" name=""/>
        <dsp:cNvSpPr/>
      </dsp:nvSpPr>
      <dsp:spPr>
        <a:xfrm>
          <a:off x="3016837" y="2915569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3600" kern="1200" dirty="0"/>
        </a:p>
      </dsp:txBody>
      <dsp:txXfrm>
        <a:off x="3016837" y="2915569"/>
        <a:ext cx="4320000" cy="648000"/>
      </dsp:txXfrm>
    </dsp:sp>
    <dsp:sp modelId="{984601FE-CDCD-4BA4-AC7B-5560A47A3912}">
      <dsp:nvSpPr>
        <dsp:cNvPr id="0" name=""/>
        <dsp:cNvSpPr/>
      </dsp:nvSpPr>
      <dsp:spPr>
        <a:xfrm>
          <a:off x="3016837" y="3611015"/>
          <a:ext cx="4320000" cy="6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caution-tape-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creativecommons.org/licenses/by-nc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cantrell@paulding.k12.ga.u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191"/>
            <a:ext cx="12191356" cy="6858000"/>
          </a:xfrm>
          <a:prstGeom prst="rect">
            <a:avLst/>
          </a:prstGeom>
        </p:spPr>
      </p:pic>
      <p:sp useBgFill="1">
        <p:nvSpPr>
          <p:cNvPr id="96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6464" y="1612821"/>
            <a:ext cx="3188555" cy="2277691"/>
          </a:xfrm>
        </p:spPr>
        <p:txBody>
          <a:bodyPr>
            <a:normAutofit/>
          </a:bodyPr>
          <a:lstStyle/>
          <a:p>
            <a:r>
              <a:rPr lang="en-US" sz="4000" dirty="0"/>
              <a:t>Mrs. Cantrell’s Math Classes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 fontScale="62500" lnSpcReduction="20000"/>
          </a:bodyPr>
          <a:lstStyle/>
          <a:p>
            <a:r>
              <a:rPr lang="en-US" sz="2300" dirty="0">
                <a:solidFill>
                  <a:srgbClr val="5792BA"/>
                </a:solidFill>
              </a:rPr>
              <a:t>Al</a:t>
            </a:r>
            <a:r>
              <a:rPr lang="en-US" dirty="0">
                <a:solidFill>
                  <a:srgbClr val="5792BA"/>
                </a:solidFill>
              </a:rPr>
              <a:t>gebra I</a:t>
            </a:r>
          </a:p>
          <a:p>
            <a:r>
              <a:rPr lang="en-US" sz="2300" dirty="0">
                <a:solidFill>
                  <a:srgbClr val="5792BA"/>
                </a:solidFill>
              </a:rPr>
              <a:t>Statistical Reasoning</a:t>
            </a:r>
          </a:p>
          <a:p>
            <a:r>
              <a:rPr lang="en-US" sz="2300" dirty="0">
                <a:solidFill>
                  <a:srgbClr val="5792BA"/>
                </a:solidFill>
              </a:rPr>
              <a:t>Advanced Mathematical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13" y="255234"/>
            <a:ext cx="10353762" cy="1257300"/>
          </a:xfrm>
        </p:spPr>
        <p:txBody>
          <a:bodyPr>
            <a:normAutofit/>
          </a:bodyPr>
          <a:lstStyle/>
          <a:p>
            <a:r>
              <a:rPr lang="en-US" b="1" dirty="0">
                <a:latin typeface="Broadway" panose="04040905080B02020502" pitchFamily="82" charset="0"/>
              </a:rPr>
              <a:t>Expectations: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034687"/>
              </p:ext>
            </p:extLst>
          </p:nvPr>
        </p:nvGraphicFramePr>
        <p:xfrm>
          <a:off x="914400" y="1266738"/>
          <a:ext cx="10353675" cy="4975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318E5A1-8376-46AA-B394-E13AB4DEBF1B}"/>
              </a:ext>
            </a:extLst>
          </p:cNvPr>
          <p:cNvSpPr txBox="1"/>
          <p:nvPr/>
        </p:nvSpPr>
        <p:spPr>
          <a:xfrm rot="20941088">
            <a:off x="305857" y="1910167"/>
            <a:ext cx="4009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roadway" panose="04040905080B02020502" pitchFamily="82" charset="0"/>
              </a:rPr>
              <a:t>DIGITAL DAYS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F13AB3-EA7F-4BE5-85B1-2C29F20A75BC}"/>
              </a:ext>
            </a:extLst>
          </p:cNvPr>
          <p:cNvSpPr txBox="1"/>
          <p:nvPr/>
        </p:nvSpPr>
        <p:spPr>
          <a:xfrm>
            <a:off x="796954" y="3095538"/>
            <a:ext cx="4689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Not “FREE” days!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Work on Canvas Assignments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 your part and work hard!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Counts toward student grades.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9987C3-A0B7-4E4A-A713-7B852BEC5A73}"/>
              </a:ext>
            </a:extLst>
          </p:cNvPr>
          <p:cNvSpPr txBox="1"/>
          <p:nvPr/>
        </p:nvSpPr>
        <p:spPr>
          <a:xfrm rot="1053114">
            <a:off x="6551580" y="2217126"/>
            <a:ext cx="5729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roadway" panose="04040905080B02020502" pitchFamily="82" charset="0"/>
              </a:rPr>
              <a:t>IN-PERSON CLASS DAYS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74607E-D098-460D-A78C-804589F844E1}"/>
              </a:ext>
            </a:extLst>
          </p:cNvPr>
          <p:cNvSpPr txBox="1"/>
          <p:nvPr/>
        </p:nvSpPr>
        <p:spPr>
          <a:xfrm>
            <a:off x="6370498" y="3607266"/>
            <a:ext cx="5865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Work hard and complete assignments!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Counts toward student grades.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8AAB63-9FBF-4110-9687-D38277F3FA28}"/>
              </a:ext>
            </a:extLst>
          </p:cNvPr>
          <p:cNvSpPr txBox="1"/>
          <p:nvPr/>
        </p:nvSpPr>
        <p:spPr>
          <a:xfrm>
            <a:off x="2955721" y="5151658"/>
            <a:ext cx="6937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Rounded MT Bold" panose="020F0704030504030204" pitchFamily="34" charset="0"/>
              </a:rPr>
              <a:t>Check Infinite Campus for grades.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Rounded MT Bold" panose="020F0704030504030204" pitchFamily="34" charset="0"/>
              </a:rPr>
              <a:t>Canvas does not display accurate grades!</a:t>
            </a:r>
          </a:p>
        </p:txBody>
      </p:sp>
    </p:spTree>
    <p:extLst>
      <p:ext uri="{BB962C8B-B14F-4D97-AF65-F5344CB8AC3E}">
        <p14:creationId xmlns:p14="http://schemas.microsoft.com/office/powerpoint/2010/main" val="3265077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thing&#10;&#10;Description automatically generated">
            <a:extLst>
              <a:ext uri="{FF2B5EF4-FFF2-40B4-BE49-F238E27FC236}">
                <a16:creationId xmlns:a16="http://schemas.microsoft.com/office/drawing/2014/main" id="{097C0DE4-97E2-44EB-97D9-577C4F800D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20370" b="7481"/>
          <a:stretch/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61D844-6910-4999-ABC4-D8A436C96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69" y="304633"/>
            <a:ext cx="11197642" cy="10483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>
                <a:solidFill>
                  <a:schemeClr val="tx1"/>
                </a:solidFill>
                <a:effectLst/>
              </a:rPr>
              <a:t>What Does Face-2-Face Look Like?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0AEADA-587E-4C37-B7CA-74994A448EB4}"/>
              </a:ext>
            </a:extLst>
          </p:cNvPr>
          <p:cNvSpPr txBox="1"/>
          <p:nvPr/>
        </p:nvSpPr>
        <p:spPr>
          <a:xfrm>
            <a:off x="2575979" y="2244801"/>
            <a:ext cx="84974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</a:rPr>
              <a:t>Taking Notes (as needed)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</a:rPr>
              <a:t>Going over Digital Day Assignments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</a:rPr>
              <a:t>Students can Ask Questions In-Person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</a:rPr>
              <a:t>Review what has been learned in BOTH Digital and In-Person Platforms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</a:rPr>
              <a:t>Practice Standards for each unit</a:t>
            </a:r>
          </a:p>
        </p:txBody>
      </p:sp>
    </p:spTree>
    <p:extLst>
      <p:ext uri="{BB962C8B-B14F-4D97-AF65-F5344CB8AC3E}">
        <p14:creationId xmlns:p14="http://schemas.microsoft.com/office/powerpoint/2010/main" val="2584496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2CA733A-8D25-4E63-8273-CC14052E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EA371C1A-E675-4CCF-A31B-BF79D192AA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554" r="-1" b="3731"/>
          <a:stretch/>
        </p:blipFill>
        <p:spPr>
          <a:xfrm>
            <a:off x="-12270" y="0"/>
            <a:ext cx="12198915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D9F2C8-4B0F-4CC7-9BA1-8975F5387AD2}"/>
              </a:ext>
            </a:extLst>
          </p:cNvPr>
          <p:cNvSpPr txBox="1"/>
          <p:nvPr/>
        </p:nvSpPr>
        <p:spPr>
          <a:xfrm rot="21177877">
            <a:off x="997751" y="569829"/>
            <a:ext cx="4813519" cy="4801314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Students can view their assignments in </a:t>
            </a:r>
            <a:r>
              <a:rPr lang="en-US" u="sng" dirty="0"/>
              <a:t>Modules</a:t>
            </a:r>
            <a:r>
              <a:rPr lang="en-US" dirty="0"/>
              <a:t> weekly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Announcements</a:t>
            </a:r>
            <a:r>
              <a:rPr lang="en-US" dirty="0"/>
              <a:t> are posted for reminders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Assignments will be worked on days students are digital ONLY and will be discussed in class (during In-Person Days)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may be a </a:t>
            </a:r>
            <a:r>
              <a:rPr lang="en-US" u="sng" dirty="0"/>
              <a:t>quiz, worksheet assignment, project or workbook assignment</a:t>
            </a:r>
            <a:r>
              <a:rPr lang="en-US" dirty="0"/>
              <a:t> (depending on the class/ unit)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My </a:t>
            </a:r>
            <a:r>
              <a:rPr lang="en-US" u="sng" dirty="0"/>
              <a:t>email</a:t>
            </a:r>
            <a:r>
              <a:rPr lang="en-US" dirty="0"/>
              <a:t> is posted at the bottom of each assignment if you have questions!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Modules contain videos, examples, notes and pictures of step-by-step instructions.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are absent, continue working on Canvas!!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6B28264E-43F8-4339-BE92-AA6B94D40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4220681"/>
            <a:ext cx="12188952" cy="2637319"/>
          </a:xfrm>
          <a:prstGeom prst="rect">
            <a:avLst/>
          </a:prstGeom>
          <a:gradFill>
            <a:gsLst>
              <a:gs pos="42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F0F54A-0A9F-42B8-A33F-6471886B7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98" y="5539340"/>
            <a:ext cx="10424833" cy="11997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What Does Online Learning Look Like?</a:t>
            </a:r>
            <a:br>
              <a:rPr lang="en-US" sz="3400" dirty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en-US" sz="3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(CANVAS)</a:t>
            </a:r>
          </a:p>
        </p:txBody>
      </p:sp>
    </p:spTree>
    <p:extLst>
      <p:ext uri="{BB962C8B-B14F-4D97-AF65-F5344CB8AC3E}">
        <p14:creationId xmlns:p14="http://schemas.microsoft.com/office/powerpoint/2010/main" val="1995094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FE457862-1BB4-4218-A557-2F09EC2AA22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A6BE23-586D-41CA-9216-BC64228965B6}"/>
              </a:ext>
            </a:extLst>
          </p:cNvPr>
          <p:cNvSpPr txBox="1"/>
          <p:nvPr/>
        </p:nvSpPr>
        <p:spPr>
          <a:xfrm>
            <a:off x="0" y="6858000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pngall.com/caution-tape-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0CD2D-11C5-40BC-A230-DB6D7AF72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Canvas Quizzes and Tests (Policies)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2CCD923-FBEF-40B7-BB0F-8B9B42677C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7755" y="2482246"/>
            <a:ext cx="2995127" cy="23048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013649-D816-4C56-823F-23356F5A1C01}"/>
              </a:ext>
            </a:extLst>
          </p:cNvPr>
          <p:cNvSpPr txBox="1"/>
          <p:nvPr/>
        </p:nvSpPr>
        <p:spPr>
          <a:xfrm rot="545227">
            <a:off x="2223083" y="2164360"/>
            <a:ext cx="4655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/>
              <a:t>All quizzes/ tests will be given a due date – Assignments should be turned in by FRIDAY every week!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EA65BA-5C08-4FFC-A7FE-CF72FA843BAB}"/>
              </a:ext>
            </a:extLst>
          </p:cNvPr>
          <p:cNvSpPr txBox="1"/>
          <p:nvPr/>
        </p:nvSpPr>
        <p:spPr>
          <a:xfrm rot="20815052">
            <a:off x="729842" y="3959606"/>
            <a:ext cx="3942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/>
              <a:t>Don’t wait until Friday to start quizzes or tests… this is a review day/ catch up day!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69135F-41C9-42F4-831A-0A31E4E76C5B}"/>
              </a:ext>
            </a:extLst>
          </p:cNvPr>
          <p:cNvSpPr txBox="1"/>
          <p:nvPr/>
        </p:nvSpPr>
        <p:spPr>
          <a:xfrm rot="21091588">
            <a:off x="4177717" y="5088197"/>
            <a:ext cx="3154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/>
              <a:t>Be prepared to show work in class and online for daily assessments</a:t>
            </a:r>
          </a:p>
        </p:txBody>
      </p:sp>
    </p:spTree>
    <p:extLst>
      <p:ext uri="{BB962C8B-B14F-4D97-AF65-F5344CB8AC3E}">
        <p14:creationId xmlns:p14="http://schemas.microsoft.com/office/powerpoint/2010/main" val="996642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DD19A-FD0E-4DC4-B2C9-6B0D408A1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Tutoring Sessions:</a:t>
            </a:r>
            <a:endParaRPr lang="en-US" b="1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E851F1D-AA86-4F39-89A8-E9FD0B6BB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041" y="1576872"/>
            <a:ext cx="5061857" cy="50820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CC46AA-5941-426B-B38A-29EFE5B00514}"/>
              </a:ext>
            </a:extLst>
          </p:cNvPr>
          <p:cNvSpPr txBox="1"/>
          <p:nvPr/>
        </p:nvSpPr>
        <p:spPr>
          <a:xfrm>
            <a:off x="920620" y="2258009"/>
            <a:ext cx="910667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Email me to let me know you are coming for tutoring: </a:t>
            </a:r>
            <a:r>
              <a:rPr lang="en-US" sz="2800" b="1" dirty="0">
                <a:hlinkClick r:id="rId3"/>
              </a:rPr>
              <a:t>scantrell@paulding.k12.ga.us</a:t>
            </a:r>
            <a:endParaRPr lang="en-US" sz="2800" b="1" dirty="0"/>
          </a:p>
          <a:p>
            <a:pPr algn="ctr"/>
            <a:endParaRPr lang="en-US" sz="28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b="1" dirty="0"/>
              <a:t>Monday – Thursday morning: 8:00am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b="1" dirty="0"/>
              <a:t>Monday – Wednesday afternoon: 3:30- 4:00 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961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treet sign&#10;&#10;Description automatically generated">
            <a:extLst>
              <a:ext uri="{FF2B5EF4-FFF2-40B4-BE49-F238E27FC236}">
                <a16:creationId xmlns:a16="http://schemas.microsoft.com/office/drawing/2014/main" id="{5D2A93C7-B964-483B-B10B-0D2C27DD26F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512705" y="1875119"/>
            <a:ext cx="4675115" cy="31159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839871-7E73-48BD-B733-6271E925F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Digital Day Tips: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801A70-6DD7-4B3D-885C-CA7F24048A6C}"/>
              </a:ext>
            </a:extLst>
          </p:cNvPr>
          <p:cNvSpPr txBox="1"/>
          <p:nvPr/>
        </p:nvSpPr>
        <p:spPr>
          <a:xfrm>
            <a:off x="6708710" y="1978090"/>
            <a:ext cx="43480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 an Alarm (work 1 hour per class)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 breaks and lunch time during your work sessions at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phone calendar to keep track of due dates and assignments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Parents = follow up with students at the end of the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Parents – unsure of student’s success? Email me to verify!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EMAIL: scantrell@paulding.k12.ga.us</a:t>
            </a:r>
          </a:p>
        </p:txBody>
      </p:sp>
    </p:spTree>
    <p:extLst>
      <p:ext uri="{BB962C8B-B14F-4D97-AF65-F5344CB8AC3E}">
        <p14:creationId xmlns:p14="http://schemas.microsoft.com/office/powerpoint/2010/main" val="3114960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aby sitting on a beach&#10;&#10;Description automatically generated">
            <a:extLst>
              <a:ext uri="{FF2B5EF4-FFF2-40B4-BE49-F238E27FC236}">
                <a16:creationId xmlns:a16="http://schemas.microsoft.com/office/drawing/2014/main" id="{5C7052EB-26A0-4163-B65B-EB25EEFE9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178" y="745067"/>
            <a:ext cx="8534400" cy="539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84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E70FC5-1855-47AB-8CE1-CB3C873A89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387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Nova</vt:lpstr>
      <vt:lpstr>Arial Nova Light</vt:lpstr>
      <vt:lpstr>Arial Rounded MT Bold</vt:lpstr>
      <vt:lpstr>Broadway</vt:lpstr>
      <vt:lpstr>Wingdings 2</vt:lpstr>
      <vt:lpstr>SlateVTI</vt:lpstr>
      <vt:lpstr>Mrs. Cantrell’s Math Classes</vt:lpstr>
      <vt:lpstr>Expectations:</vt:lpstr>
      <vt:lpstr>What Does Face-2-Face Look Like?</vt:lpstr>
      <vt:lpstr>What Does Online Learning Look Like? (CANVAS)</vt:lpstr>
      <vt:lpstr>Canvas Quizzes and Tests (Policies)</vt:lpstr>
      <vt:lpstr>Tutoring Sessions:</vt:lpstr>
      <vt:lpstr>Digital Day Tips: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Mrs. Cantrell’s Math Classes</dc:title>
  <dc:creator>Steph M. Cantrell</dc:creator>
  <cp:lastModifiedBy>Steph M. Cantrell</cp:lastModifiedBy>
  <cp:revision>6</cp:revision>
  <dcterms:created xsi:type="dcterms:W3CDTF">2020-09-18T17:42:24Z</dcterms:created>
  <dcterms:modified xsi:type="dcterms:W3CDTF">2020-09-18T18:25:26Z</dcterms:modified>
</cp:coreProperties>
</file>